
<file path=[Content_Types].xml><?xml version="1.0" encoding="utf-8"?>
<Types xmlns="http://schemas.openxmlformats.org/package/2006/content-types">
  <Default Extension="jpeg" ContentType="image/jpeg"/>
  <Default Extension="jpg" ContentType="image/jp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305" r:id="rId3"/>
    <p:sldId id="306" r:id="rId4"/>
    <p:sldId id="257" r:id="rId5"/>
    <p:sldId id="260" r:id="rId6"/>
    <p:sldId id="261" r:id="rId7"/>
    <p:sldId id="271" r:id="rId8"/>
    <p:sldId id="259" r:id="rId9"/>
    <p:sldId id="258" r:id="rId10"/>
    <p:sldId id="272" r:id="rId11"/>
    <p:sldId id="262" r:id="rId12"/>
    <p:sldId id="264" r:id="rId13"/>
    <p:sldId id="265" r:id="rId14"/>
    <p:sldId id="266" r:id="rId15"/>
    <p:sldId id="263" r:id="rId16"/>
    <p:sldId id="273" r:id="rId17"/>
    <p:sldId id="267" r:id="rId18"/>
    <p:sldId id="268" r:id="rId19"/>
    <p:sldId id="274" r:id="rId20"/>
    <p:sldId id="269" r:id="rId21"/>
    <p:sldId id="275" r:id="rId22"/>
    <p:sldId id="277" r:id="rId23"/>
    <p:sldId id="278" r:id="rId24"/>
    <p:sldId id="279" r:id="rId25"/>
    <p:sldId id="276" r:id="rId26"/>
    <p:sldId id="284" r:id="rId27"/>
    <p:sldId id="280" r:id="rId28"/>
    <p:sldId id="281" r:id="rId29"/>
    <p:sldId id="282" r:id="rId30"/>
    <p:sldId id="285" r:id="rId31"/>
    <p:sldId id="283" r:id="rId32"/>
    <p:sldId id="286" r:id="rId33"/>
    <p:sldId id="287" r:id="rId34"/>
    <p:sldId id="288" r:id="rId35"/>
    <p:sldId id="298" r:id="rId36"/>
    <p:sldId id="295" r:id="rId37"/>
    <p:sldId id="296" r:id="rId38"/>
    <p:sldId id="297" r:id="rId39"/>
    <p:sldId id="299" r:id="rId40"/>
    <p:sldId id="300" r:id="rId41"/>
    <p:sldId id="301" r:id="rId42"/>
    <p:sldId id="303" r:id="rId43"/>
    <p:sldId id="304"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80" d="100"/>
          <a:sy n="80" d="100"/>
        </p:scale>
        <p:origin x="7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7DEFDD-0F61-4ACE-8747-902850EFF38B}" type="datetimeFigureOut">
              <a:rPr lang="en-IN" smtClean="0"/>
              <a:t>07-02-2026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4E0836-0A77-4876-B512-325B6501C963}" type="slidenum">
              <a:rPr lang="en-IN" smtClean="0"/>
              <a:t>‹#›</a:t>
            </a:fld>
            <a:endParaRPr lang="en-IN"/>
          </a:p>
        </p:txBody>
      </p:sp>
    </p:spTree>
    <p:extLst>
      <p:ext uri="{BB962C8B-B14F-4D97-AF65-F5344CB8AC3E}">
        <p14:creationId xmlns:p14="http://schemas.microsoft.com/office/powerpoint/2010/main" val="3038181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7DEFDD-0F61-4ACE-8747-902850EFF38B}" type="datetimeFigureOut">
              <a:rPr lang="en-IN" smtClean="0"/>
              <a:t>07-02-2026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4E0836-0A77-4876-B512-325B6501C963}" type="slidenum">
              <a:rPr lang="en-IN" smtClean="0"/>
              <a:t>‹#›</a:t>
            </a:fld>
            <a:endParaRPr lang="en-IN"/>
          </a:p>
        </p:txBody>
      </p:sp>
    </p:spTree>
    <p:extLst>
      <p:ext uri="{BB962C8B-B14F-4D97-AF65-F5344CB8AC3E}">
        <p14:creationId xmlns:p14="http://schemas.microsoft.com/office/powerpoint/2010/main" val="3512585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7DEFDD-0F61-4ACE-8747-902850EFF38B}" type="datetimeFigureOut">
              <a:rPr lang="en-IN" smtClean="0"/>
              <a:t>07-02-2026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4E0836-0A77-4876-B512-325B6501C963}" type="slidenum">
              <a:rPr lang="en-IN" smtClean="0"/>
              <a:t>‹#›</a:t>
            </a:fld>
            <a:endParaRPr lang="en-IN"/>
          </a:p>
        </p:txBody>
      </p:sp>
    </p:spTree>
    <p:extLst>
      <p:ext uri="{BB962C8B-B14F-4D97-AF65-F5344CB8AC3E}">
        <p14:creationId xmlns:p14="http://schemas.microsoft.com/office/powerpoint/2010/main" val="1100293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7DEFDD-0F61-4ACE-8747-902850EFF38B}" type="datetimeFigureOut">
              <a:rPr lang="en-IN" smtClean="0"/>
              <a:t>07-02-2026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4E0836-0A77-4876-B512-325B6501C963}" type="slidenum">
              <a:rPr lang="en-IN" smtClean="0"/>
              <a:t>‹#›</a:t>
            </a:fld>
            <a:endParaRPr lang="en-IN"/>
          </a:p>
        </p:txBody>
      </p:sp>
    </p:spTree>
    <p:extLst>
      <p:ext uri="{BB962C8B-B14F-4D97-AF65-F5344CB8AC3E}">
        <p14:creationId xmlns:p14="http://schemas.microsoft.com/office/powerpoint/2010/main" val="1890714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7DEFDD-0F61-4ACE-8747-902850EFF38B}" type="datetimeFigureOut">
              <a:rPr lang="en-IN" smtClean="0"/>
              <a:t>07-02-2026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4E0836-0A77-4876-B512-325B6501C963}" type="slidenum">
              <a:rPr lang="en-IN" smtClean="0"/>
              <a:t>‹#›</a:t>
            </a:fld>
            <a:endParaRPr lang="en-IN"/>
          </a:p>
        </p:txBody>
      </p:sp>
    </p:spTree>
    <p:extLst>
      <p:ext uri="{BB962C8B-B14F-4D97-AF65-F5344CB8AC3E}">
        <p14:creationId xmlns:p14="http://schemas.microsoft.com/office/powerpoint/2010/main" val="2739577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7DEFDD-0F61-4ACE-8747-902850EFF38B}" type="datetimeFigureOut">
              <a:rPr lang="en-IN" smtClean="0"/>
              <a:t>07-02-2026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94E0836-0A77-4876-B512-325B6501C963}" type="slidenum">
              <a:rPr lang="en-IN" smtClean="0"/>
              <a:t>‹#›</a:t>
            </a:fld>
            <a:endParaRPr lang="en-IN"/>
          </a:p>
        </p:txBody>
      </p:sp>
    </p:spTree>
    <p:extLst>
      <p:ext uri="{BB962C8B-B14F-4D97-AF65-F5344CB8AC3E}">
        <p14:creationId xmlns:p14="http://schemas.microsoft.com/office/powerpoint/2010/main" val="688139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7DEFDD-0F61-4ACE-8747-902850EFF38B}" type="datetimeFigureOut">
              <a:rPr lang="en-IN" smtClean="0"/>
              <a:t>07-02-2026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94E0836-0A77-4876-B512-325B6501C963}" type="slidenum">
              <a:rPr lang="en-IN" smtClean="0"/>
              <a:t>‹#›</a:t>
            </a:fld>
            <a:endParaRPr lang="en-IN"/>
          </a:p>
        </p:txBody>
      </p:sp>
    </p:spTree>
    <p:extLst>
      <p:ext uri="{BB962C8B-B14F-4D97-AF65-F5344CB8AC3E}">
        <p14:creationId xmlns:p14="http://schemas.microsoft.com/office/powerpoint/2010/main" val="1870236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7DEFDD-0F61-4ACE-8747-902850EFF38B}" type="datetimeFigureOut">
              <a:rPr lang="en-IN" smtClean="0"/>
              <a:t>07-02-2026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94E0836-0A77-4876-B512-325B6501C963}" type="slidenum">
              <a:rPr lang="en-IN" smtClean="0"/>
              <a:t>‹#›</a:t>
            </a:fld>
            <a:endParaRPr lang="en-IN"/>
          </a:p>
        </p:txBody>
      </p:sp>
    </p:spTree>
    <p:extLst>
      <p:ext uri="{BB962C8B-B14F-4D97-AF65-F5344CB8AC3E}">
        <p14:creationId xmlns:p14="http://schemas.microsoft.com/office/powerpoint/2010/main" val="3207861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7DEFDD-0F61-4ACE-8747-902850EFF38B}" type="datetimeFigureOut">
              <a:rPr lang="en-IN" smtClean="0"/>
              <a:t>07-02-2026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94E0836-0A77-4876-B512-325B6501C963}" type="slidenum">
              <a:rPr lang="en-IN" smtClean="0"/>
              <a:t>‹#›</a:t>
            </a:fld>
            <a:endParaRPr lang="en-IN"/>
          </a:p>
        </p:txBody>
      </p:sp>
    </p:spTree>
    <p:extLst>
      <p:ext uri="{BB962C8B-B14F-4D97-AF65-F5344CB8AC3E}">
        <p14:creationId xmlns:p14="http://schemas.microsoft.com/office/powerpoint/2010/main" val="383060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7DEFDD-0F61-4ACE-8747-902850EFF38B}" type="datetimeFigureOut">
              <a:rPr lang="en-IN" smtClean="0"/>
              <a:t>07-02-2026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94E0836-0A77-4876-B512-325B6501C963}" type="slidenum">
              <a:rPr lang="en-IN" smtClean="0"/>
              <a:t>‹#›</a:t>
            </a:fld>
            <a:endParaRPr lang="en-IN"/>
          </a:p>
        </p:txBody>
      </p:sp>
    </p:spTree>
    <p:extLst>
      <p:ext uri="{BB962C8B-B14F-4D97-AF65-F5344CB8AC3E}">
        <p14:creationId xmlns:p14="http://schemas.microsoft.com/office/powerpoint/2010/main" val="3825569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7DEFDD-0F61-4ACE-8747-902850EFF38B}" type="datetimeFigureOut">
              <a:rPr lang="en-IN" smtClean="0"/>
              <a:t>07-02-2026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94E0836-0A77-4876-B512-325B6501C963}" type="slidenum">
              <a:rPr lang="en-IN" smtClean="0"/>
              <a:t>‹#›</a:t>
            </a:fld>
            <a:endParaRPr lang="en-IN"/>
          </a:p>
        </p:txBody>
      </p:sp>
    </p:spTree>
    <p:extLst>
      <p:ext uri="{BB962C8B-B14F-4D97-AF65-F5344CB8AC3E}">
        <p14:creationId xmlns:p14="http://schemas.microsoft.com/office/powerpoint/2010/main" val="2430611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7DEFDD-0F61-4ACE-8747-902850EFF38B}" type="datetimeFigureOut">
              <a:rPr lang="en-IN" smtClean="0"/>
              <a:t>07-02-2026</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4E0836-0A77-4876-B512-325B6501C963}" type="slidenum">
              <a:rPr lang="en-IN" smtClean="0"/>
              <a:t>‹#›</a:t>
            </a:fld>
            <a:endParaRPr lang="en-IN"/>
          </a:p>
        </p:txBody>
      </p:sp>
    </p:spTree>
    <p:extLst>
      <p:ext uri="{BB962C8B-B14F-4D97-AF65-F5344CB8AC3E}">
        <p14:creationId xmlns:p14="http://schemas.microsoft.com/office/powerpoint/2010/main" val="38706335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377FCB0-5B00-6CBA-0F44-D56F3FB5C61A}"/>
              </a:ext>
            </a:extLst>
          </p:cNvPr>
          <p:cNvSpPr>
            <a:spLocks noGrp="1"/>
          </p:cNvSpPr>
          <p:nvPr>
            <p:ph type="subTitle" idx="1"/>
          </p:nvPr>
        </p:nvSpPr>
        <p:spPr>
          <a:xfrm>
            <a:off x="3753439" y="2572159"/>
            <a:ext cx="4685122" cy="856841"/>
          </a:xfrm>
        </p:spPr>
        <p:txBody>
          <a:bodyPr>
            <a:noAutofit/>
          </a:bodyPr>
          <a:lstStyle/>
          <a:p>
            <a:r>
              <a:rPr lang="en-IN" sz="4000" dirty="0"/>
              <a:t>Use this image as first introduction image</a:t>
            </a:r>
          </a:p>
        </p:txBody>
      </p:sp>
    </p:spTree>
    <p:extLst>
      <p:ext uri="{BB962C8B-B14F-4D97-AF65-F5344CB8AC3E}">
        <p14:creationId xmlns:p14="http://schemas.microsoft.com/office/powerpoint/2010/main" val="453745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64A31-3BDB-7DC6-58F2-41735A333F4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5A1EF91-0F6E-587E-A3BB-D3ADF78A52EC}"/>
              </a:ext>
            </a:extLst>
          </p:cNvPr>
          <p:cNvSpPr>
            <a:spLocks noGrp="1"/>
          </p:cNvSpPr>
          <p:nvPr>
            <p:ph type="subTitle" idx="1"/>
          </p:nvPr>
        </p:nvSpPr>
        <p:spPr>
          <a:xfrm>
            <a:off x="3753439" y="2572159"/>
            <a:ext cx="4685122" cy="856841"/>
          </a:xfrm>
        </p:spPr>
        <p:txBody>
          <a:bodyPr>
            <a:noAutofit/>
          </a:bodyPr>
          <a:lstStyle/>
          <a:p>
            <a:r>
              <a:rPr lang="en-IN" sz="6600" dirty="0"/>
              <a:t>PROJECT 2</a:t>
            </a:r>
          </a:p>
        </p:txBody>
      </p:sp>
    </p:spTree>
    <p:extLst>
      <p:ext uri="{BB962C8B-B14F-4D97-AF65-F5344CB8AC3E}">
        <p14:creationId xmlns:p14="http://schemas.microsoft.com/office/powerpoint/2010/main" val="3615836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2B439-1106-3A8F-534E-B1879A069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5646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D2F56B-5809-3D13-DD9B-D0896E53AC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61020" cy="6858000"/>
          </a:xfrm>
          <a:prstGeom prst="rect">
            <a:avLst/>
          </a:prstGeom>
        </p:spPr>
      </p:pic>
    </p:spTree>
    <p:extLst>
      <p:ext uri="{BB962C8B-B14F-4D97-AF65-F5344CB8AC3E}">
        <p14:creationId xmlns:p14="http://schemas.microsoft.com/office/powerpoint/2010/main" val="398856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ADE71A-6030-21AE-C265-EFDAEDFB7E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171522" cy="6863791"/>
          </a:xfrm>
          <a:prstGeom prst="rect">
            <a:avLst/>
          </a:prstGeom>
        </p:spPr>
      </p:pic>
    </p:spTree>
    <p:extLst>
      <p:ext uri="{BB962C8B-B14F-4D97-AF65-F5344CB8AC3E}">
        <p14:creationId xmlns:p14="http://schemas.microsoft.com/office/powerpoint/2010/main" val="258253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828A5F-24E9-211A-EC84-79620C62B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604" y="0"/>
            <a:ext cx="4842123" cy="6858000"/>
          </a:xfrm>
          <a:prstGeom prst="rect">
            <a:avLst/>
          </a:prstGeom>
        </p:spPr>
      </p:pic>
      <p:pic>
        <p:nvPicPr>
          <p:cNvPr id="5" name="Picture 4">
            <a:extLst>
              <a:ext uri="{FF2B5EF4-FFF2-40B4-BE49-F238E27FC236}">
                <a16:creationId xmlns:a16="http://schemas.microsoft.com/office/drawing/2014/main" id="{0F329973-CB5F-9324-85BD-FE8039B9E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291" y="0"/>
            <a:ext cx="5143500" cy="6858000"/>
          </a:xfrm>
          <a:prstGeom prst="rect">
            <a:avLst/>
          </a:prstGeom>
        </p:spPr>
      </p:pic>
    </p:spTree>
    <p:extLst>
      <p:ext uri="{BB962C8B-B14F-4D97-AF65-F5344CB8AC3E}">
        <p14:creationId xmlns:p14="http://schemas.microsoft.com/office/powerpoint/2010/main" val="1351841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3EB43E-7E73-BDCA-E707-7FBAD393BA94}"/>
              </a:ext>
            </a:extLst>
          </p:cNvPr>
          <p:cNvSpPr txBox="1"/>
          <p:nvPr/>
        </p:nvSpPr>
        <p:spPr>
          <a:xfrm>
            <a:off x="245097" y="2138695"/>
            <a:ext cx="11792932" cy="1477328"/>
          </a:xfrm>
          <a:prstGeom prst="rect">
            <a:avLst/>
          </a:prstGeom>
          <a:noFill/>
        </p:spPr>
        <p:txBody>
          <a:bodyPr wrap="square">
            <a:spAutoFit/>
          </a:bodyPr>
          <a:lstStyle/>
          <a:p>
            <a:pPr>
              <a:buNone/>
            </a:pPr>
            <a:r>
              <a:rPr lang="en-US" b="1" dirty="0"/>
              <a:t>Luxury Residential Interior Design in Mumbai</a:t>
            </a:r>
            <a:br>
              <a:rPr lang="en-US" b="1" dirty="0"/>
            </a:br>
            <a:r>
              <a:rPr lang="en-US" dirty="0" err="1"/>
              <a:t>Kalasaar</a:t>
            </a:r>
            <a:r>
              <a:rPr lang="en-US" dirty="0"/>
              <a:t> creates modern and elegant interiors that blend functionality with style. From sophisticated living rooms with marble flooring and tufted sofas to contemporary hallways with geometric lighting and stylish corridors with polished stone finishes, every detail reflects our expertise in residential interior design in, Mumbai. Our spaces combine comfort, symmetry, and luxury—crafted to elevate everyday living.</a:t>
            </a:r>
          </a:p>
        </p:txBody>
      </p:sp>
    </p:spTree>
    <p:extLst>
      <p:ext uri="{BB962C8B-B14F-4D97-AF65-F5344CB8AC3E}">
        <p14:creationId xmlns:p14="http://schemas.microsoft.com/office/powerpoint/2010/main" val="277361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8EA1A-B860-CB0C-EC09-486C8D5FD24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7ECE648-A9CC-B859-CA98-397BB0C5F83A}"/>
              </a:ext>
            </a:extLst>
          </p:cNvPr>
          <p:cNvSpPr>
            <a:spLocks noGrp="1"/>
          </p:cNvSpPr>
          <p:nvPr>
            <p:ph type="subTitle" idx="1"/>
          </p:nvPr>
        </p:nvSpPr>
        <p:spPr>
          <a:xfrm>
            <a:off x="3753439" y="2572159"/>
            <a:ext cx="4685122" cy="856841"/>
          </a:xfrm>
        </p:spPr>
        <p:txBody>
          <a:bodyPr>
            <a:noAutofit/>
          </a:bodyPr>
          <a:lstStyle/>
          <a:p>
            <a:r>
              <a:rPr lang="en-IN" sz="6600" dirty="0"/>
              <a:t>PROJECT 3</a:t>
            </a:r>
          </a:p>
        </p:txBody>
      </p:sp>
    </p:spTree>
    <p:extLst>
      <p:ext uri="{BB962C8B-B14F-4D97-AF65-F5344CB8AC3E}">
        <p14:creationId xmlns:p14="http://schemas.microsoft.com/office/powerpoint/2010/main" val="2681138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F6C81A-CE73-474A-F64B-A9AB2D6B7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8020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633239-D729-3607-A5C5-25B3F7DCA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12740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60949E-945A-66F4-D183-330F96022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54" y="0"/>
            <a:ext cx="5143500" cy="6858000"/>
          </a:xfrm>
          <a:prstGeom prst="rect">
            <a:avLst/>
          </a:prstGeom>
        </p:spPr>
      </p:pic>
      <p:pic>
        <p:nvPicPr>
          <p:cNvPr id="5" name="Picture 4">
            <a:extLst>
              <a:ext uri="{FF2B5EF4-FFF2-40B4-BE49-F238E27FC236}">
                <a16:creationId xmlns:a16="http://schemas.microsoft.com/office/drawing/2014/main" id="{898B1F33-972B-2BAF-637D-2D54D93C1E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291" y="0"/>
            <a:ext cx="5143500" cy="6858000"/>
          </a:xfrm>
          <a:prstGeom prst="rect">
            <a:avLst/>
          </a:prstGeom>
        </p:spPr>
      </p:pic>
    </p:spTree>
    <p:extLst>
      <p:ext uri="{BB962C8B-B14F-4D97-AF65-F5344CB8AC3E}">
        <p14:creationId xmlns:p14="http://schemas.microsoft.com/office/powerpoint/2010/main" val="4094351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BA4E8-076D-E441-8FD1-469812D61978}"/>
            </a:ext>
          </a:extLst>
        </p:cNvPr>
        <p:cNvGrpSpPr/>
        <p:nvPr/>
      </p:nvGrpSpPr>
      <p:grpSpPr>
        <a:xfrm>
          <a:off x="0" y="0"/>
          <a:ext cx="0" cy="0"/>
          <a:chOff x="0" y="0"/>
          <a:chExt cx="0" cy="0"/>
        </a:xfrm>
      </p:grpSpPr>
      <p:pic>
        <p:nvPicPr>
          <p:cNvPr id="5" name="object 2">
            <a:extLst>
              <a:ext uri="{FF2B5EF4-FFF2-40B4-BE49-F238E27FC236}">
                <a16:creationId xmlns:a16="http://schemas.microsoft.com/office/drawing/2014/main" id="{D07600EB-4ABC-AAFD-74EF-0455E2140853}"/>
              </a:ext>
            </a:extLst>
          </p:cNvPr>
          <p:cNvPicPr/>
          <p:nvPr/>
        </p:nvPicPr>
        <p:blipFill>
          <a:blip r:embed="rId2" cstate="print"/>
          <a:stretch>
            <a:fillRect/>
          </a:stretch>
        </p:blipFill>
        <p:spPr>
          <a:xfrm>
            <a:off x="276225" y="21705"/>
            <a:ext cx="11639550" cy="6836295"/>
          </a:xfrm>
          <a:prstGeom prst="rect">
            <a:avLst/>
          </a:prstGeom>
        </p:spPr>
      </p:pic>
    </p:spTree>
    <p:extLst>
      <p:ext uri="{BB962C8B-B14F-4D97-AF65-F5344CB8AC3E}">
        <p14:creationId xmlns:p14="http://schemas.microsoft.com/office/powerpoint/2010/main" val="804211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DD2C90-987A-A42B-81BB-32CAA548A8BB}"/>
              </a:ext>
            </a:extLst>
          </p:cNvPr>
          <p:cNvSpPr txBox="1"/>
          <p:nvPr/>
        </p:nvSpPr>
        <p:spPr>
          <a:xfrm>
            <a:off x="150828" y="2554193"/>
            <a:ext cx="11877773" cy="1200329"/>
          </a:xfrm>
          <a:prstGeom prst="rect">
            <a:avLst/>
          </a:prstGeom>
          <a:noFill/>
        </p:spPr>
        <p:txBody>
          <a:bodyPr wrap="square">
            <a:spAutoFit/>
          </a:bodyPr>
          <a:lstStyle/>
          <a:p>
            <a:pPr>
              <a:buNone/>
            </a:pPr>
            <a:r>
              <a:rPr lang="en-IN" b="1" dirty="0"/>
              <a:t>Contemporary Bedroom Interiors</a:t>
            </a:r>
            <a:br>
              <a:rPr lang="en-IN" b="1" dirty="0"/>
            </a:br>
            <a:r>
              <a:rPr lang="en-IN" dirty="0"/>
              <a:t>Designed for both style and function, this bedroom features a sleek wardrobe with vertical panelling, a textured TV wall, and glossy marble flooring. Ambient lighting, modern décor, and elegant furnishings highlight </a:t>
            </a:r>
            <a:r>
              <a:rPr lang="en-IN" dirty="0" err="1"/>
              <a:t>Kalasaar’s</a:t>
            </a:r>
            <a:r>
              <a:rPr lang="en-IN" dirty="0"/>
              <a:t> skill in contemporary residential interior design in Mumbai.</a:t>
            </a:r>
          </a:p>
        </p:txBody>
      </p:sp>
    </p:spTree>
    <p:extLst>
      <p:ext uri="{BB962C8B-B14F-4D97-AF65-F5344CB8AC3E}">
        <p14:creationId xmlns:p14="http://schemas.microsoft.com/office/powerpoint/2010/main" val="755138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DFA15-5368-87AC-CDF2-69D3197EFF3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889C1B2-56DA-4B81-6DC6-845ED254BB47}"/>
              </a:ext>
            </a:extLst>
          </p:cNvPr>
          <p:cNvSpPr>
            <a:spLocks noGrp="1"/>
          </p:cNvSpPr>
          <p:nvPr>
            <p:ph type="subTitle" idx="1"/>
          </p:nvPr>
        </p:nvSpPr>
        <p:spPr>
          <a:xfrm>
            <a:off x="3753439" y="2572159"/>
            <a:ext cx="4685122" cy="856841"/>
          </a:xfrm>
        </p:spPr>
        <p:txBody>
          <a:bodyPr>
            <a:noAutofit/>
          </a:bodyPr>
          <a:lstStyle/>
          <a:p>
            <a:r>
              <a:rPr lang="en-IN" sz="6600" dirty="0"/>
              <a:t>PROJECT 4</a:t>
            </a:r>
          </a:p>
        </p:txBody>
      </p:sp>
    </p:spTree>
    <p:extLst>
      <p:ext uri="{BB962C8B-B14F-4D97-AF65-F5344CB8AC3E}">
        <p14:creationId xmlns:p14="http://schemas.microsoft.com/office/powerpoint/2010/main" val="119583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8BA31E-80D0-A642-B4F9-957265368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20969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153716-775B-AC62-8629-2061A4870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297056" cy="6858000"/>
          </a:xfrm>
          <a:prstGeom prst="rect">
            <a:avLst/>
          </a:prstGeom>
        </p:spPr>
      </p:pic>
    </p:spTree>
    <p:extLst>
      <p:ext uri="{BB962C8B-B14F-4D97-AF65-F5344CB8AC3E}">
        <p14:creationId xmlns:p14="http://schemas.microsoft.com/office/powerpoint/2010/main" val="145661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23321A-EC4E-18B6-DCD1-C6E434B385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159" y="0"/>
            <a:ext cx="9144000" cy="6858000"/>
          </a:xfrm>
          <a:prstGeom prst="rect">
            <a:avLst/>
          </a:prstGeom>
        </p:spPr>
      </p:pic>
    </p:spTree>
    <p:extLst>
      <p:ext uri="{BB962C8B-B14F-4D97-AF65-F5344CB8AC3E}">
        <p14:creationId xmlns:p14="http://schemas.microsoft.com/office/powerpoint/2010/main" val="1431826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8D2438-4E46-9C9C-82AF-1387BC4B6858}"/>
              </a:ext>
            </a:extLst>
          </p:cNvPr>
          <p:cNvSpPr txBox="1"/>
          <p:nvPr/>
        </p:nvSpPr>
        <p:spPr>
          <a:xfrm>
            <a:off x="122548" y="2277194"/>
            <a:ext cx="11906054" cy="1477328"/>
          </a:xfrm>
          <a:prstGeom prst="rect">
            <a:avLst/>
          </a:prstGeom>
          <a:noFill/>
        </p:spPr>
        <p:txBody>
          <a:bodyPr wrap="square">
            <a:spAutoFit/>
          </a:bodyPr>
          <a:lstStyle/>
          <a:p>
            <a:r>
              <a:rPr lang="en-IN" b="1" dirty="0"/>
              <a:t>Living Room Interior</a:t>
            </a:r>
            <a:br>
              <a:rPr lang="en-US" b="1" dirty="0"/>
            </a:br>
            <a:r>
              <a:rPr lang="en-US" dirty="0"/>
              <a:t>Discover modern luxury interiors with </a:t>
            </a:r>
            <a:r>
              <a:rPr lang="en-US" dirty="0" err="1"/>
              <a:t>Kalasaar</a:t>
            </a:r>
            <a:r>
              <a:rPr lang="en-US" dirty="0"/>
              <a:t> Interior Design. From elegant living rooms with marble feature walls and plush seating to sophisticated dining spaces with reflective panels and ornate furniture, our designs blend functionality with timeless style. We specialize in residential interior design that enhances comfort, aesthetics, and individuality. Explore our portfolio of contemporary living spaces, entertainment units, and dining areas crafted to elevate your home’s ambiance</a:t>
            </a:r>
            <a:endParaRPr lang="en-IN" dirty="0"/>
          </a:p>
        </p:txBody>
      </p:sp>
    </p:spTree>
    <p:extLst>
      <p:ext uri="{BB962C8B-B14F-4D97-AF65-F5344CB8AC3E}">
        <p14:creationId xmlns:p14="http://schemas.microsoft.com/office/powerpoint/2010/main" val="2173569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3FB7E-A9FF-22BC-537A-FCAB751B92B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B872260-E38D-725A-525C-E314371FF3AD}"/>
              </a:ext>
            </a:extLst>
          </p:cNvPr>
          <p:cNvSpPr>
            <a:spLocks noGrp="1"/>
          </p:cNvSpPr>
          <p:nvPr>
            <p:ph type="subTitle" idx="1"/>
          </p:nvPr>
        </p:nvSpPr>
        <p:spPr>
          <a:xfrm>
            <a:off x="3753439" y="2572159"/>
            <a:ext cx="4685122" cy="856841"/>
          </a:xfrm>
        </p:spPr>
        <p:txBody>
          <a:bodyPr>
            <a:noAutofit/>
          </a:bodyPr>
          <a:lstStyle/>
          <a:p>
            <a:r>
              <a:rPr lang="en-IN" sz="6600" dirty="0"/>
              <a:t>PROJECT 5</a:t>
            </a:r>
          </a:p>
        </p:txBody>
      </p:sp>
    </p:spTree>
    <p:extLst>
      <p:ext uri="{BB962C8B-B14F-4D97-AF65-F5344CB8AC3E}">
        <p14:creationId xmlns:p14="http://schemas.microsoft.com/office/powerpoint/2010/main" val="320673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CCCA03-F95A-801C-0E19-CCC8CF87A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297056" cy="6858000"/>
          </a:xfrm>
          <a:prstGeom prst="rect">
            <a:avLst/>
          </a:prstGeom>
        </p:spPr>
      </p:pic>
    </p:spTree>
    <p:extLst>
      <p:ext uri="{BB962C8B-B14F-4D97-AF65-F5344CB8AC3E}">
        <p14:creationId xmlns:p14="http://schemas.microsoft.com/office/powerpoint/2010/main" val="182859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E7C950-F0D3-40A9-96A8-C1C9F61C0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212" y="0"/>
            <a:ext cx="4755059" cy="6858000"/>
          </a:xfrm>
          <a:prstGeom prst="rect">
            <a:avLst/>
          </a:prstGeom>
        </p:spPr>
      </p:pic>
      <p:pic>
        <p:nvPicPr>
          <p:cNvPr id="5" name="Picture 4">
            <a:extLst>
              <a:ext uri="{FF2B5EF4-FFF2-40B4-BE49-F238E27FC236}">
                <a16:creationId xmlns:a16="http://schemas.microsoft.com/office/drawing/2014/main" id="{BB69661B-F2CA-86AA-1A4F-DFA179BDE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730" y="0"/>
            <a:ext cx="5143500" cy="6858000"/>
          </a:xfrm>
          <a:prstGeom prst="rect">
            <a:avLst/>
          </a:prstGeom>
        </p:spPr>
      </p:pic>
    </p:spTree>
    <p:extLst>
      <p:ext uri="{BB962C8B-B14F-4D97-AF65-F5344CB8AC3E}">
        <p14:creationId xmlns:p14="http://schemas.microsoft.com/office/powerpoint/2010/main" val="2467321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572AD7-8785-BDCE-6529-F1E399BA9C31}"/>
              </a:ext>
            </a:extLst>
          </p:cNvPr>
          <p:cNvSpPr txBox="1"/>
          <p:nvPr/>
        </p:nvSpPr>
        <p:spPr>
          <a:xfrm>
            <a:off x="169682" y="2415694"/>
            <a:ext cx="11868347" cy="2862322"/>
          </a:xfrm>
          <a:prstGeom prst="rect">
            <a:avLst/>
          </a:prstGeom>
          <a:noFill/>
        </p:spPr>
        <p:txBody>
          <a:bodyPr wrap="square">
            <a:spAutoFit/>
          </a:bodyPr>
          <a:lstStyle/>
          <a:p>
            <a:pPr>
              <a:buNone/>
            </a:pPr>
            <a:r>
              <a:rPr lang="en-US" dirty="0"/>
              <a:t>Dining Room Interior</a:t>
            </a:r>
          </a:p>
          <a:p>
            <a:pPr>
              <a:buNone/>
            </a:pPr>
            <a:r>
              <a:rPr lang="en-US" dirty="0"/>
              <a:t>"An opulent dining room featuring a polished stone table, upholstered chairs, and a mirrored accent wall that amplifies space and light. This luxury interior design blends modern finishes with timeless elegance, creating the perfect setting for sophisticated dining."</a:t>
            </a:r>
            <a:br>
              <a:rPr lang="en-US" dirty="0"/>
            </a:br>
            <a:endParaRPr lang="en-US" dirty="0"/>
          </a:p>
          <a:p>
            <a:r>
              <a:rPr lang="en-US" dirty="0"/>
              <a:t>Bathroom Interior</a:t>
            </a:r>
          </a:p>
          <a:p>
            <a:r>
              <a:rPr lang="en-US" dirty="0"/>
              <a:t>"A sleek modern bathroom with a wall-mounted toilet, vessel sink, and frosted glass shower enclosure. Designed with minimalist aesthetics and large-format tiles, this contemporary bathroom interior offers both style and functionality."</a:t>
            </a:r>
            <a:br>
              <a:rPr lang="en-US" dirty="0"/>
            </a:br>
            <a:endParaRPr lang="en-US" dirty="0"/>
          </a:p>
          <a:p>
            <a:pPr>
              <a:buNone/>
            </a:pPr>
            <a:endParaRPr lang="en-US" dirty="0"/>
          </a:p>
        </p:txBody>
      </p:sp>
    </p:spTree>
    <p:extLst>
      <p:ext uri="{BB962C8B-B14F-4D97-AF65-F5344CB8AC3E}">
        <p14:creationId xmlns:p14="http://schemas.microsoft.com/office/powerpoint/2010/main" val="706866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160EF-FCB6-3FF5-842E-C79F87A2669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17A28E3-B131-2CE4-0C42-CF634C0015E7}"/>
              </a:ext>
            </a:extLst>
          </p:cNvPr>
          <p:cNvSpPr>
            <a:spLocks noGrp="1"/>
          </p:cNvSpPr>
          <p:nvPr>
            <p:ph type="subTitle" idx="1"/>
          </p:nvPr>
        </p:nvSpPr>
        <p:spPr>
          <a:xfrm>
            <a:off x="3753439" y="2572159"/>
            <a:ext cx="4685122" cy="856841"/>
          </a:xfrm>
        </p:spPr>
        <p:txBody>
          <a:bodyPr>
            <a:noAutofit/>
          </a:bodyPr>
          <a:lstStyle/>
          <a:p>
            <a:r>
              <a:rPr lang="en-IN" sz="6600" dirty="0"/>
              <a:t>PROJECT 1</a:t>
            </a:r>
          </a:p>
        </p:txBody>
      </p:sp>
    </p:spTree>
    <p:extLst>
      <p:ext uri="{BB962C8B-B14F-4D97-AF65-F5344CB8AC3E}">
        <p14:creationId xmlns:p14="http://schemas.microsoft.com/office/powerpoint/2010/main" val="854439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771A1-5974-283B-3F06-107C3EA0357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88454E0-45F1-53C3-0717-9355126CC5CE}"/>
              </a:ext>
            </a:extLst>
          </p:cNvPr>
          <p:cNvSpPr>
            <a:spLocks noGrp="1"/>
          </p:cNvSpPr>
          <p:nvPr>
            <p:ph type="subTitle" idx="1"/>
          </p:nvPr>
        </p:nvSpPr>
        <p:spPr>
          <a:xfrm>
            <a:off x="3753439" y="2572159"/>
            <a:ext cx="4685122" cy="856841"/>
          </a:xfrm>
        </p:spPr>
        <p:txBody>
          <a:bodyPr>
            <a:noAutofit/>
          </a:bodyPr>
          <a:lstStyle/>
          <a:p>
            <a:r>
              <a:rPr lang="en-IN" sz="6600" dirty="0"/>
              <a:t>PROJECT 6</a:t>
            </a:r>
          </a:p>
        </p:txBody>
      </p:sp>
    </p:spTree>
    <p:extLst>
      <p:ext uri="{BB962C8B-B14F-4D97-AF65-F5344CB8AC3E}">
        <p14:creationId xmlns:p14="http://schemas.microsoft.com/office/powerpoint/2010/main" val="2983133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C2FAC0-3617-89E8-375E-CE46E7D43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375957" cy="6858000"/>
          </a:xfrm>
          <a:prstGeom prst="rect">
            <a:avLst/>
          </a:prstGeom>
        </p:spPr>
      </p:pic>
    </p:spTree>
    <p:extLst>
      <p:ext uri="{BB962C8B-B14F-4D97-AF65-F5344CB8AC3E}">
        <p14:creationId xmlns:p14="http://schemas.microsoft.com/office/powerpoint/2010/main" val="2729534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79BEE-2520-981E-1A1D-6B9769309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297056" cy="6858000"/>
          </a:xfrm>
          <a:prstGeom prst="rect">
            <a:avLst/>
          </a:prstGeom>
        </p:spPr>
      </p:pic>
    </p:spTree>
    <p:extLst>
      <p:ext uri="{BB962C8B-B14F-4D97-AF65-F5344CB8AC3E}">
        <p14:creationId xmlns:p14="http://schemas.microsoft.com/office/powerpoint/2010/main" val="2898912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C698C-4426-4F90-1C5D-8CB016767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412" y="0"/>
            <a:ext cx="5143500" cy="6858000"/>
          </a:xfrm>
          <a:prstGeom prst="rect">
            <a:avLst/>
          </a:prstGeom>
        </p:spPr>
      </p:pic>
      <p:pic>
        <p:nvPicPr>
          <p:cNvPr id="5" name="Picture 4">
            <a:extLst>
              <a:ext uri="{FF2B5EF4-FFF2-40B4-BE49-F238E27FC236}">
                <a16:creationId xmlns:a16="http://schemas.microsoft.com/office/drawing/2014/main" id="{07A6F764-E90D-F99F-500D-8C706643EE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986" y="0"/>
            <a:ext cx="5143500" cy="6858000"/>
          </a:xfrm>
          <a:prstGeom prst="rect">
            <a:avLst/>
          </a:prstGeom>
        </p:spPr>
      </p:pic>
    </p:spTree>
    <p:extLst>
      <p:ext uri="{BB962C8B-B14F-4D97-AF65-F5344CB8AC3E}">
        <p14:creationId xmlns:p14="http://schemas.microsoft.com/office/powerpoint/2010/main" val="2780236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459192-D8E6-A694-3B2D-7553C9E53596}"/>
              </a:ext>
            </a:extLst>
          </p:cNvPr>
          <p:cNvSpPr txBox="1"/>
          <p:nvPr/>
        </p:nvSpPr>
        <p:spPr>
          <a:xfrm>
            <a:off x="141402" y="2415694"/>
            <a:ext cx="11953188" cy="1477328"/>
          </a:xfrm>
          <a:prstGeom prst="rect">
            <a:avLst/>
          </a:prstGeom>
          <a:noFill/>
        </p:spPr>
        <p:txBody>
          <a:bodyPr wrap="square">
            <a:spAutoFit/>
          </a:bodyPr>
          <a:lstStyle/>
          <a:p>
            <a:pPr>
              <a:buNone/>
            </a:pPr>
            <a:r>
              <a:rPr lang="en-US" b="1" dirty="0"/>
              <a:t>Bedroom Interior</a:t>
            </a:r>
          </a:p>
          <a:p>
            <a:pPr>
              <a:buNone/>
            </a:pPr>
            <a:r>
              <a:rPr lang="en-US" dirty="0"/>
              <a:t>"A luxurious modern bedroom featuring a tufted upholstered bed, navy blue bedding, and elegant decorative accents. Reflective wall panels, marble flooring, and ambient lighting create a warm and inviting atmosphere, blending contemporary style with comfort."</a:t>
            </a:r>
            <a:br>
              <a:rPr lang="en-US" dirty="0"/>
            </a:br>
            <a:endParaRPr lang="en-US" dirty="0"/>
          </a:p>
        </p:txBody>
      </p:sp>
    </p:spTree>
    <p:extLst>
      <p:ext uri="{BB962C8B-B14F-4D97-AF65-F5344CB8AC3E}">
        <p14:creationId xmlns:p14="http://schemas.microsoft.com/office/powerpoint/2010/main" val="946653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7E136-9386-7D0D-3893-00D4B4CDAC5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AB3A01D-EB1C-D220-BEDC-5D46C12EF744}"/>
              </a:ext>
            </a:extLst>
          </p:cNvPr>
          <p:cNvSpPr>
            <a:spLocks noGrp="1"/>
          </p:cNvSpPr>
          <p:nvPr>
            <p:ph type="subTitle" idx="1"/>
          </p:nvPr>
        </p:nvSpPr>
        <p:spPr>
          <a:xfrm>
            <a:off x="2282072" y="2579229"/>
            <a:ext cx="7627856" cy="856841"/>
          </a:xfrm>
        </p:spPr>
        <p:txBody>
          <a:bodyPr>
            <a:noAutofit/>
          </a:bodyPr>
          <a:lstStyle/>
          <a:p>
            <a:r>
              <a:rPr lang="en-IN" sz="6600" dirty="0"/>
              <a:t>Some more images </a:t>
            </a:r>
            <a:br>
              <a:rPr lang="en-IN" sz="6600" dirty="0"/>
            </a:br>
            <a:r>
              <a:rPr lang="en-IN" sz="6600" dirty="0"/>
              <a:t>3d work</a:t>
            </a:r>
          </a:p>
          <a:p>
            <a:endParaRPr lang="en-IN" sz="6600" dirty="0"/>
          </a:p>
          <a:p>
            <a:endParaRPr lang="en-IN" sz="6600" dirty="0"/>
          </a:p>
        </p:txBody>
      </p:sp>
    </p:spTree>
    <p:extLst>
      <p:ext uri="{BB962C8B-B14F-4D97-AF65-F5344CB8AC3E}">
        <p14:creationId xmlns:p14="http://schemas.microsoft.com/office/powerpoint/2010/main" val="1580272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67504" y="0"/>
            <a:ext cx="10856992" cy="65141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1528981" cy="691058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1868346" cy="685018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5553036" cy="6858000"/>
          </a:xfrm>
          <a:prstGeom prst="rect">
            <a:avLst/>
          </a:prstGeom>
        </p:spPr>
      </p:pic>
      <p:pic>
        <p:nvPicPr>
          <p:cNvPr id="3" name="object 2"/>
          <p:cNvPicPr/>
          <p:nvPr/>
        </p:nvPicPr>
        <p:blipFill>
          <a:blip r:embed="rId3" cstate="print"/>
          <a:stretch>
            <a:fillRect/>
          </a:stretch>
        </p:blipFill>
        <p:spPr>
          <a:xfrm>
            <a:off x="5881396" y="-1"/>
            <a:ext cx="5308219" cy="68545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AED9BA-1912-14CE-5A0E-04FDF8DB1D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281980" cy="6858000"/>
          </a:xfrm>
          <a:prstGeom prst="rect">
            <a:avLst/>
          </a:prstGeom>
        </p:spPr>
      </p:pic>
    </p:spTree>
    <p:extLst>
      <p:ext uri="{BB962C8B-B14F-4D97-AF65-F5344CB8AC3E}">
        <p14:creationId xmlns:p14="http://schemas.microsoft.com/office/powerpoint/2010/main" val="1925015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0"/>
            <a:ext cx="10020693" cy="687419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44045" cy="6542202"/>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8510"/>
            <a:ext cx="5726231" cy="6475870"/>
          </a:xfrm>
          <a:prstGeom prst="rect">
            <a:avLst/>
          </a:prstGeom>
        </p:spPr>
      </p:pic>
      <p:pic>
        <p:nvPicPr>
          <p:cNvPr id="3" name="object 2"/>
          <p:cNvPicPr/>
          <p:nvPr/>
        </p:nvPicPr>
        <p:blipFill>
          <a:blip r:embed="rId3" cstate="print"/>
          <a:stretch>
            <a:fillRect/>
          </a:stretch>
        </p:blipFill>
        <p:spPr>
          <a:xfrm>
            <a:off x="5885985" y="-1"/>
            <a:ext cx="6306016" cy="645736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1085" y="-566"/>
            <a:ext cx="6485641" cy="6858566"/>
          </a:xfrm>
          <a:prstGeom prst="rect">
            <a:avLst/>
          </a:prstGeom>
        </p:spPr>
      </p:pic>
      <p:pic>
        <p:nvPicPr>
          <p:cNvPr id="3" name="object 2"/>
          <p:cNvPicPr/>
          <p:nvPr/>
        </p:nvPicPr>
        <p:blipFill>
          <a:blip r:embed="rId3" cstate="print"/>
          <a:stretch>
            <a:fillRect/>
          </a:stretch>
        </p:blipFill>
        <p:spPr>
          <a:xfrm>
            <a:off x="6917031" y="0"/>
            <a:ext cx="4963884"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B6AF0-C95C-E574-5B99-C58F67F42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281980" cy="6858000"/>
          </a:xfrm>
          <a:prstGeom prst="rect">
            <a:avLst/>
          </a:prstGeom>
        </p:spPr>
      </p:pic>
    </p:spTree>
    <p:extLst>
      <p:ext uri="{BB962C8B-B14F-4D97-AF65-F5344CB8AC3E}">
        <p14:creationId xmlns:p14="http://schemas.microsoft.com/office/powerpoint/2010/main" val="2288415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4D9A3C-6AA0-4793-1F1A-1FD966D34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5434" y="0"/>
            <a:ext cx="4574232" cy="6858000"/>
          </a:xfrm>
          <a:prstGeom prst="rect">
            <a:avLst/>
          </a:prstGeom>
        </p:spPr>
      </p:pic>
      <p:pic>
        <p:nvPicPr>
          <p:cNvPr id="5" name="Picture 4">
            <a:extLst>
              <a:ext uri="{FF2B5EF4-FFF2-40B4-BE49-F238E27FC236}">
                <a16:creationId xmlns:a16="http://schemas.microsoft.com/office/drawing/2014/main" id="{B2DAFB00-7DE6-A970-1CEB-8A49A7DCD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37" y="0"/>
            <a:ext cx="4574232" cy="6858000"/>
          </a:xfrm>
          <a:prstGeom prst="rect">
            <a:avLst/>
          </a:prstGeom>
        </p:spPr>
      </p:pic>
    </p:spTree>
    <p:extLst>
      <p:ext uri="{BB962C8B-B14F-4D97-AF65-F5344CB8AC3E}">
        <p14:creationId xmlns:p14="http://schemas.microsoft.com/office/powerpoint/2010/main" val="2694993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2109A6-71DE-4057-514D-C48B8DC9D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4574232" cy="6858000"/>
          </a:xfrm>
          <a:prstGeom prst="rect">
            <a:avLst/>
          </a:prstGeom>
        </p:spPr>
      </p:pic>
      <p:pic>
        <p:nvPicPr>
          <p:cNvPr id="5" name="Picture 4">
            <a:extLst>
              <a:ext uri="{FF2B5EF4-FFF2-40B4-BE49-F238E27FC236}">
                <a16:creationId xmlns:a16="http://schemas.microsoft.com/office/drawing/2014/main" id="{D6346E80-39D2-26A7-B3EE-19548D39D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135" y="0"/>
            <a:ext cx="4574232" cy="6858000"/>
          </a:xfrm>
          <a:prstGeom prst="rect">
            <a:avLst/>
          </a:prstGeom>
        </p:spPr>
      </p:pic>
    </p:spTree>
    <p:extLst>
      <p:ext uri="{BB962C8B-B14F-4D97-AF65-F5344CB8AC3E}">
        <p14:creationId xmlns:p14="http://schemas.microsoft.com/office/powerpoint/2010/main" val="3760204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A58BF-CEA7-8388-6009-D32E805874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281980" cy="6858000"/>
          </a:xfrm>
          <a:prstGeom prst="rect">
            <a:avLst/>
          </a:prstGeom>
        </p:spPr>
      </p:pic>
    </p:spTree>
    <p:extLst>
      <p:ext uri="{BB962C8B-B14F-4D97-AF65-F5344CB8AC3E}">
        <p14:creationId xmlns:p14="http://schemas.microsoft.com/office/powerpoint/2010/main" val="3562495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ACB831-B2C1-BDAA-08C5-7DACE4870485}"/>
              </a:ext>
            </a:extLst>
          </p:cNvPr>
          <p:cNvSpPr txBox="1"/>
          <p:nvPr/>
        </p:nvSpPr>
        <p:spPr>
          <a:xfrm>
            <a:off x="320511" y="2290713"/>
            <a:ext cx="11550978" cy="2585323"/>
          </a:xfrm>
          <a:prstGeom prst="rect">
            <a:avLst/>
          </a:prstGeom>
          <a:noFill/>
        </p:spPr>
        <p:txBody>
          <a:bodyPr wrap="square" rtlCol="0">
            <a:spAutoFit/>
          </a:bodyPr>
          <a:lstStyle/>
          <a:p>
            <a:r>
              <a:rPr lang="en-US" b="1" dirty="0"/>
              <a:t>Contemporary Bedroom Design</a:t>
            </a:r>
            <a:br>
              <a:rPr lang="en-US" b="1" dirty="0"/>
            </a:br>
            <a:r>
              <a:rPr lang="en-US" dirty="0"/>
              <a:t>A refined blend of modern aesthetics and functional comfort, this bedroom features a sleek wooden headboard, neutral bedding with bold accent pillows, and a sophisticated blue-gray wall with abstract art. Natural light, a built-in wardrobe, and minimalist details make it a perfect example of residential interior design that is both stylish and practical.</a:t>
            </a:r>
            <a:br>
              <a:rPr lang="en-US" dirty="0"/>
            </a:br>
            <a:r>
              <a:rPr lang="en-US" dirty="0"/>
              <a:t>this design highlights </a:t>
            </a:r>
            <a:r>
              <a:rPr lang="en-US" dirty="0" err="1"/>
              <a:t>Kalasaar’s</a:t>
            </a:r>
            <a:r>
              <a:rPr lang="en-US" dirty="0"/>
              <a:t> expertise in creating spaces that are both functional and visually captivating.</a:t>
            </a:r>
            <a:br>
              <a:rPr lang="en-US" dirty="0"/>
            </a:br>
            <a:br>
              <a:rPr lang="en-US" dirty="0"/>
            </a:br>
            <a:br>
              <a:rPr lang="en-US" dirty="0"/>
            </a:br>
            <a:endParaRPr lang="en-US" dirty="0"/>
          </a:p>
          <a:p>
            <a:endParaRPr lang="en-IN" dirty="0"/>
          </a:p>
        </p:txBody>
      </p:sp>
    </p:spTree>
    <p:extLst>
      <p:ext uri="{BB962C8B-B14F-4D97-AF65-F5344CB8AC3E}">
        <p14:creationId xmlns:p14="http://schemas.microsoft.com/office/powerpoint/2010/main" val="6176620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116</TotalTime>
  <Words>444</Words>
  <Application>Microsoft Office PowerPoint</Application>
  <PresentationFormat>Widescreen</PresentationFormat>
  <Paragraphs>18</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Shruti Gavankar</dc:creator>
  <cp:lastModifiedBy>Shruti Gavankar</cp:lastModifiedBy>
  <cp:revision>3</cp:revision>
  <dcterms:created xsi:type="dcterms:W3CDTF">2026-02-07T05:51:08Z</dcterms:created>
  <dcterms:modified xsi:type="dcterms:W3CDTF">2026-02-07T07:48:30Z</dcterms:modified>
</cp:coreProperties>
</file>